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785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93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07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46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591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61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31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95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61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55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7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ADCB37F-D1A2-44D2-B7F7-EFFD2D8620D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D79F847-9DAE-4EF2-A25C-34F8143DA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0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4778D-D09C-4018-92C6-72CD30DA8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559" y="2687714"/>
            <a:ext cx="10802881" cy="148257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600" dirty="0"/>
              <a:t>Измерение удельного заряда электрона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EFFA10-F0D6-42A3-9663-87AC3DA6D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7068" y="6367509"/>
            <a:ext cx="3904932" cy="49049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Белостоцкий А.И Б04-006</a:t>
            </a:r>
          </a:p>
        </p:txBody>
      </p:sp>
    </p:spTree>
    <p:extLst>
      <p:ext uri="{BB962C8B-B14F-4D97-AF65-F5344CB8AC3E}">
        <p14:creationId xmlns:p14="http://schemas.microsoft.com/office/powerpoint/2010/main" val="378555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2AA119-DDC7-409D-A4F2-FC1A6051A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902" y="293395"/>
            <a:ext cx="11379930" cy="64807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Движение в  зарядов однородном магнитном поле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689AE5-E91B-4B60-B398-C6A3C273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0" y="1849155"/>
            <a:ext cx="3579327" cy="2568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CE1567-88A0-4774-A32F-624356EF599C}"/>
                  </a:ext>
                </a:extLst>
              </p:cNvPr>
              <p:cNvSpPr txBox="1"/>
              <p:nvPr/>
            </p:nvSpPr>
            <p:spPr>
              <a:xfrm>
                <a:off x="7059802" y="2104594"/>
                <a:ext cx="3586581" cy="868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  <m:sup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  <m:sup/>
                      </m:sSubSup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CE1567-88A0-4774-A32F-624356EF5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802" y="2104594"/>
                <a:ext cx="3586581" cy="868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2CD54B-0728-44BB-8907-44AD88B35A7A}"/>
                  </a:ext>
                </a:extLst>
              </p:cNvPr>
              <p:cNvSpPr txBox="1"/>
              <p:nvPr/>
            </p:nvSpPr>
            <p:spPr>
              <a:xfrm>
                <a:off x="5283174" y="2298165"/>
                <a:ext cx="188138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2CD54B-0728-44BB-8907-44AD88B35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74" y="2298165"/>
                <a:ext cx="1881387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A50EA2-D3C6-40F6-B64C-C850A1F25EE1}"/>
                  </a:ext>
                </a:extLst>
              </p:cNvPr>
              <p:cNvSpPr txBox="1"/>
              <p:nvPr/>
            </p:nvSpPr>
            <p:spPr>
              <a:xfrm>
                <a:off x="5387934" y="3792851"/>
                <a:ext cx="1671868" cy="981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  <m:sup/>
                          </m:sSubSup>
                        </m:num>
                        <m:den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𝐵𝑞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A50EA2-D3C6-40F6-B64C-C850A1F25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34" y="3792851"/>
                <a:ext cx="1671868" cy="981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337F9B-B496-4AD2-A640-9FCF7BFB8965}"/>
                  </a:ext>
                </a:extLst>
              </p:cNvPr>
              <p:cNvSpPr txBox="1"/>
              <p:nvPr/>
            </p:nvSpPr>
            <p:spPr>
              <a:xfrm>
                <a:off x="7969587" y="3880342"/>
                <a:ext cx="1467005" cy="806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𝑞𝐵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337F9B-B496-4AD2-A640-9FCF7BFB8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587" y="3880342"/>
                <a:ext cx="1467005" cy="806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90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2AA119-DDC7-409D-A4F2-FC1A6051A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99430"/>
            <a:ext cx="9418320" cy="821273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Дрейф в скрещенных полях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1DBD1-FD70-4A04-8B4A-832A5CB834EA}"/>
                  </a:ext>
                </a:extLst>
              </p:cNvPr>
              <p:cNvSpPr txBox="1"/>
              <p:nvPr/>
            </p:nvSpPr>
            <p:spPr>
              <a:xfrm>
                <a:off x="7635327" y="1180216"/>
                <a:ext cx="11032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1DBD1-FD70-4A04-8B4A-832A5CB8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327" y="1180216"/>
                <a:ext cx="110325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D0D542-8518-4FB1-B7CE-92E17008011A}"/>
                  </a:ext>
                </a:extLst>
              </p:cNvPr>
              <p:cNvSpPr txBox="1"/>
              <p:nvPr/>
            </p:nvSpPr>
            <p:spPr>
              <a:xfrm>
                <a:off x="6692517" y="1870616"/>
                <a:ext cx="3206070" cy="809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ru-RU" sz="28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ru-RU" sz="28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D0D542-8518-4FB1-B7CE-92E170080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517" y="1870616"/>
                <a:ext cx="3206070" cy="809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DF38EE-9CB0-4F5E-9801-14FC1E1ABDD1}"/>
                  </a:ext>
                </a:extLst>
              </p:cNvPr>
              <p:cNvSpPr txBox="1"/>
              <p:nvPr/>
            </p:nvSpPr>
            <p:spPr>
              <a:xfrm>
                <a:off x="6455447" y="4362713"/>
                <a:ext cx="3267048" cy="809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⃗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DF38EE-9CB0-4F5E-9801-14FC1E1AB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447" y="4362713"/>
                <a:ext cx="3267048" cy="8095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D8DBBE-FE7D-4CD4-8CB2-65ED5D4AB8D0}"/>
                  </a:ext>
                </a:extLst>
              </p:cNvPr>
              <p:cNvSpPr txBox="1"/>
              <p:nvPr/>
            </p:nvSpPr>
            <p:spPr>
              <a:xfrm>
                <a:off x="7081951" y="3045584"/>
                <a:ext cx="2427203" cy="917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80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ru-RU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80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с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D8DBBE-FE7D-4CD4-8CB2-65ED5D4AB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951" y="3045584"/>
                <a:ext cx="2427203" cy="9177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sun9-7.userapi.com/impg/62RwNzsWL9NOfNlKrJx6CGH1NDjpjhy7Wq7pCA/m7ENdi-HRaw.jpg?size=514x298&amp;quality=96&amp;sign=60223f4ef02cefa8ffa78c765128ed09&amp;type=album">
            <a:extLst>
              <a:ext uri="{FF2B5EF4-FFF2-40B4-BE49-F238E27FC236}">
                <a16:creationId xmlns:a16="http://schemas.microsoft.com/office/drawing/2014/main" id="{FAE99068-E0EB-4DA9-8CB5-A5D1F397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94" y="1929054"/>
            <a:ext cx="48958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279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2AA119-DDC7-409D-A4F2-FC1A6051A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4241" y="100539"/>
            <a:ext cx="5742610" cy="530441"/>
          </a:xfrm>
        </p:spPr>
        <p:txBody>
          <a:bodyPr>
            <a:normAutofit/>
          </a:bodyPr>
          <a:lstStyle/>
          <a:p>
            <a:r>
              <a:rPr lang="ru-RU" sz="3200" dirty="0"/>
              <a:t>Электронно-лучевая трубка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0689C5-6B13-4F06-A549-159B107A2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52" y="1827143"/>
            <a:ext cx="6291568" cy="3203713"/>
          </a:xfrm>
          <a:prstGeom prst="rect">
            <a:avLst/>
          </a:prstGeom>
        </p:spPr>
      </p:pic>
      <p:pic>
        <p:nvPicPr>
          <p:cNvPr id="6" name="Рисунок 5" descr="Сигнал временной развертки">
            <a:extLst>
              <a:ext uri="{FF2B5EF4-FFF2-40B4-BE49-F238E27FC236}">
                <a16:creationId xmlns:a16="http://schemas.microsoft.com/office/drawing/2014/main" id="{6FE812A0-BBA6-43FA-96F8-FDB2157948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35" y="2421334"/>
            <a:ext cx="3705993" cy="2017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5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2AA119-DDC7-409D-A4F2-FC1A6051A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396" y="0"/>
            <a:ext cx="3833911" cy="716872"/>
          </a:xfrm>
        </p:spPr>
        <p:txBody>
          <a:bodyPr>
            <a:normAutofit/>
          </a:bodyPr>
          <a:lstStyle/>
          <a:p>
            <a:pPr algn="ctr"/>
            <a:r>
              <a:rPr lang="ru-RU" sz="3200" dirty="0" err="1"/>
              <a:t>Милливеберметр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7F12C-ECAE-4AEA-A121-05313A4B6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33" y="1544715"/>
            <a:ext cx="2661805" cy="4101484"/>
          </a:xfrm>
          <a:prstGeom prst="rect">
            <a:avLst/>
          </a:prstGeom>
        </p:spPr>
      </p:pic>
      <p:pic>
        <p:nvPicPr>
          <p:cNvPr id="3074" name="Picture 2" descr="https://sun9-30.userapi.com/impg/R-6w9Sd51YxtmJwCQQbHgt387arhIlCq7W_Zxg/Ax4tGEhb3F4.jpg?size=338x350&amp;quality=96&amp;sign=6f6f6174ec18ab2ba617d74311dc77fa&amp;type=album">
            <a:extLst>
              <a:ext uri="{FF2B5EF4-FFF2-40B4-BE49-F238E27FC236}">
                <a16:creationId xmlns:a16="http://schemas.microsoft.com/office/drawing/2014/main" id="{9F81B64F-3001-476E-8A6C-F1F087D7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973" y="1439032"/>
            <a:ext cx="4062921" cy="420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89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2AA119-DDC7-409D-A4F2-FC1A6051A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7192" y="0"/>
            <a:ext cx="6177616" cy="710213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Метод магнитной фокусировки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79D27D-3693-42C5-BB48-F36F6AE5B972}"/>
                  </a:ext>
                </a:extLst>
              </p:cNvPr>
              <p:cNvSpPr txBox="1"/>
              <p:nvPr/>
            </p:nvSpPr>
            <p:spPr>
              <a:xfrm>
                <a:off x="5974671" y="1055983"/>
                <a:ext cx="3276603" cy="1085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func>
                            <m:func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num>
                            <m:den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79D27D-3693-42C5-BB48-F36F6AE5B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671" y="1055983"/>
                <a:ext cx="3276603" cy="1085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4782D-327A-488B-A9FD-29701F79FF13}"/>
                  </a:ext>
                </a:extLst>
              </p:cNvPr>
              <p:cNvSpPr txBox="1"/>
              <p:nvPr/>
            </p:nvSpPr>
            <p:spPr>
              <a:xfrm>
                <a:off x="6797069" y="2362404"/>
                <a:ext cx="1379608" cy="1085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f>
                            <m:f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num>
                            <m:den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4782D-327A-488B-A9FD-29701F79F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069" y="2362404"/>
                <a:ext cx="1379608" cy="10854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C9EBE2-67E7-4DDB-A31B-285A36B10E27}"/>
                  </a:ext>
                </a:extLst>
              </p:cNvPr>
              <p:cNvSpPr txBox="1"/>
              <p:nvPr/>
            </p:nvSpPr>
            <p:spPr>
              <a:xfrm>
                <a:off x="6568673" y="3668825"/>
                <a:ext cx="1836400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2ⅇ</m:t>
                              </m:r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C9EBE2-67E7-4DDB-A31B-285A36B1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673" y="3668825"/>
                <a:ext cx="1836400" cy="12730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F3BE36-7609-46A7-9934-8A59A51FB80E}"/>
                  </a:ext>
                </a:extLst>
              </p:cNvPr>
              <p:cNvSpPr txBox="1"/>
              <p:nvPr/>
            </p:nvSpPr>
            <p:spPr>
              <a:xfrm>
                <a:off x="6117556" y="5173885"/>
                <a:ext cx="2953181" cy="989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ⅇ</m:t>
                          </m:r>
                        </m:num>
                        <m:den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800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F3BE36-7609-46A7-9934-8A59A51FB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56" y="5173885"/>
                <a:ext cx="2953181" cy="989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Фокусировка">
            <a:hlinkClick r:id="" action="ppaction://media"/>
            <a:extLst>
              <a:ext uri="{FF2B5EF4-FFF2-40B4-BE49-F238E27FC236}">
                <a16:creationId xmlns:a16="http://schemas.microsoft.com/office/drawing/2014/main" id="{DDF2F950-5A3A-4969-AF1A-915EE0434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8607" y="945600"/>
            <a:ext cx="3063628" cy="54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0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6F68F-4DF5-4DB4-9946-A90AA01F1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2211" y="12873"/>
            <a:ext cx="3913809" cy="821273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Метод магнетрона</a:t>
            </a:r>
          </a:p>
        </p:txBody>
      </p:sp>
      <p:pic>
        <p:nvPicPr>
          <p:cNvPr id="4098" name="Picture 2" descr="https://sun9-39.userapi.com/impg/ZFTDgVDIRjgAHyjrkjm5_JDPcx-QS3m_diDtDw/YTLzKYCvwr4.jpg?size=1164x394&amp;quality=96&amp;sign=f605d684a7c8e311fd13f9ac0ad6486c&amp;type=album">
            <a:extLst>
              <a:ext uri="{FF2B5EF4-FFF2-40B4-BE49-F238E27FC236}">
                <a16:creationId xmlns:a16="http://schemas.microsoft.com/office/drawing/2014/main" id="{DEE957F7-8719-4F38-A1FD-4C9E3E5F7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6770" r="2039"/>
          <a:stretch/>
        </p:blipFill>
        <p:spPr bwMode="auto">
          <a:xfrm>
            <a:off x="725247" y="1138376"/>
            <a:ext cx="6270357" cy="21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43A61-CCBB-4E45-A65A-46F060880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6" r="1600" b="3889"/>
          <a:stretch/>
        </p:blipFill>
        <p:spPr>
          <a:xfrm>
            <a:off x="7715082" y="1583554"/>
            <a:ext cx="3889277" cy="3690892"/>
          </a:xfrm>
          <a:prstGeom prst="rect">
            <a:avLst/>
          </a:prstGeom>
        </p:spPr>
      </p:pic>
      <p:pic>
        <p:nvPicPr>
          <p:cNvPr id="4100" name="Picture 4" descr="https://sun9-35.userapi.com/impg/iTm8XpSPQqdq832ES575f-Iv5FGB8a2CS4q54A/syih7hX5ats.jpg?size=972x563&amp;quality=96&amp;sign=da7e92f0df81cdc09fccaf5f99ddc8a7&amp;type=album">
            <a:extLst>
              <a:ext uri="{FF2B5EF4-FFF2-40B4-BE49-F238E27FC236}">
                <a16:creationId xmlns:a16="http://schemas.microsoft.com/office/drawing/2014/main" id="{647C23DC-F080-4721-B872-46657195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7" y="3429000"/>
            <a:ext cx="6270356" cy="326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60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EF21EAF-8AB8-499F-908C-864457707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2211" y="12873"/>
            <a:ext cx="3913809" cy="821273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Метод магнетрона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464DA-AD98-4C54-A9C1-5D2ECE7F08E9}"/>
                  </a:ext>
                </a:extLst>
              </p:cNvPr>
              <p:cNvSpPr txBox="1"/>
              <p:nvPr/>
            </p:nvSpPr>
            <p:spPr>
              <a:xfrm>
                <a:off x="6010075" y="912099"/>
                <a:ext cx="10831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464DA-AD98-4C54-A9C1-5D2ECE7F0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75" y="912099"/>
                <a:ext cx="108318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FC7C3-A37B-49BF-84F9-95C7FB91D0BB}"/>
                  </a:ext>
                </a:extLst>
              </p:cNvPr>
              <p:cNvSpPr txBox="1"/>
              <p:nvPr/>
            </p:nvSpPr>
            <p:spPr>
              <a:xfrm>
                <a:off x="7918880" y="886768"/>
                <a:ext cx="1343381" cy="450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̇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FC7C3-A37B-49BF-84F9-95C7FB91D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80" y="886768"/>
                <a:ext cx="1343381" cy="4509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8D494B-A8A0-4026-9270-78DCF0F4FE42}"/>
                  </a:ext>
                </a:extLst>
              </p:cNvPr>
              <p:cNvSpPr txBox="1"/>
              <p:nvPr/>
            </p:nvSpPr>
            <p:spPr>
              <a:xfrm>
                <a:off x="5589115" y="1646041"/>
                <a:ext cx="1793696" cy="450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8D494B-A8A0-4026-9270-78DCF0F4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15" y="1646041"/>
                <a:ext cx="1793696" cy="4509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13A890-80EE-43A4-A10D-EB7BF5153ABD}"/>
                  </a:ext>
                </a:extLst>
              </p:cNvPr>
              <p:cNvSpPr txBox="1"/>
              <p:nvPr/>
            </p:nvSpPr>
            <p:spPr>
              <a:xfrm>
                <a:off x="7742203" y="1656077"/>
                <a:ext cx="31974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=ⅇ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𝐵𝑟</m:t>
                      </m:r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=ⅇ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𝐵𝑟</m:t>
                      </m:r>
                      <m:acc>
                        <m:accPr>
                          <m:chr m:val="̇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13A890-80EE-43A4-A10D-EB7BF5153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03" y="1656077"/>
                <a:ext cx="319741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E51FE6-9D22-4E37-A100-D525C7EDACA8}"/>
                  </a:ext>
                </a:extLst>
              </p:cNvPr>
              <p:cNvSpPr txBox="1"/>
              <p:nvPr/>
            </p:nvSpPr>
            <p:spPr>
              <a:xfrm>
                <a:off x="6114770" y="2365170"/>
                <a:ext cx="325486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=ⅇ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𝐵𝑟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E51FE6-9D22-4E37-A100-D525C7EDA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770" y="2365170"/>
                <a:ext cx="3254865" cy="8180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DC3854-709A-4A2F-98CE-661869637311}"/>
                  </a:ext>
                </a:extLst>
              </p:cNvPr>
              <p:cNvSpPr txBox="1"/>
              <p:nvPr/>
            </p:nvSpPr>
            <p:spPr>
              <a:xfrm>
                <a:off x="6452009" y="3461420"/>
                <a:ext cx="2580386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ⅇ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DC3854-709A-4A2F-98CE-661869637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009" y="3461420"/>
                <a:ext cx="2580386" cy="8645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0A734F-050F-4682-98A9-94F46519F584}"/>
                  </a:ext>
                </a:extLst>
              </p:cNvPr>
              <p:cNvSpPr txBox="1"/>
              <p:nvPr/>
            </p:nvSpPr>
            <p:spPr>
              <a:xfrm>
                <a:off x="5484912" y="4592534"/>
                <a:ext cx="4867936" cy="1127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800" i="1" smtClean="0">
                                          <a:latin typeface="Cambria Math" panose="02040503050406030204" pitchFamily="18" charset="0"/>
                                        </a:rPr>
                                        <m:t>ⅆ</m:t>
                                      </m:r>
                                      <m:r>
                                        <a:rPr lang="ru-RU" sz="280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ru-RU" sz="2800" i="1" smtClean="0">
                                          <a:latin typeface="Cambria Math" panose="02040503050406030204" pitchFamily="18" charset="0"/>
                                        </a:rPr>
                                        <m:t>ⅆ</m:t>
                                      </m:r>
                                      <m:r>
                                        <a:rPr lang="ru-RU" sz="280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>
                                    <m:fPr>
                                      <m:ctrlPr>
                                        <a:rPr lang="ru-RU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800" i="1" smtClean="0">
                                          <a:latin typeface="Cambria Math" panose="02040503050406030204" pitchFamily="18" charset="0"/>
                                        </a:rPr>
                                        <m:t>ⅇ</m:t>
                                      </m:r>
                                      <m:r>
                                        <a:rPr lang="ru-RU" sz="280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num>
                                    <m:den>
                                      <m:r>
                                        <a:rPr lang="ru-RU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ru-RU" sz="280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0A734F-050F-4682-98A9-94F46519F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912" y="4592534"/>
                <a:ext cx="4867936" cy="11279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7A74B3-B78D-4075-AA69-1CC493205013}"/>
                  </a:ext>
                </a:extLst>
              </p:cNvPr>
              <p:cNvSpPr txBox="1"/>
              <p:nvPr/>
            </p:nvSpPr>
            <p:spPr>
              <a:xfrm>
                <a:off x="1657542" y="5322832"/>
                <a:ext cx="1792094" cy="966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ⅇ</m:t>
                          </m:r>
                        </m:num>
                        <m:den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b>
                            <m:sSub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𝑘𝑝</m:t>
                              </m:r>
                            </m:sub>
                            <m:sup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7A74B3-B78D-4075-AA69-1CC493205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42" y="5322832"/>
                <a:ext cx="1792094" cy="966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25F36C8-40DE-4275-A00E-8C0A8AA548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038" y="877521"/>
            <a:ext cx="3570541" cy="42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1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405</TotalTime>
  <Words>130</Words>
  <Application>Microsoft Office PowerPoint</Application>
  <PresentationFormat>Широкоэкранный</PresentationFormat>
  <Paragraphs>29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Century Schoolbook</vt:lpstr>
      <vt:lpstr>Wingdings 2</vt:lpstr>
      <vt:lpstr>Вид</vt:lpstr>
      <vt:lpstr>Измерение удельного заряда электрона</vt:lpstr>
      <vt:lpstr>Движение в  зарядов однородном магнитном поле</vt:lpstr>
      <vt:lpstr>Дрейф в скрещенных полях</vt:lpstr>
      <vt:lpstr>Электронно-лучевая трубка</vt:lpstr>
      <vt:lpstr>Милливеберметр</vt:lpstr>
      <vt:lpstr>Метод магнитной фокусировки</vt:lpstr>
      <vt:lpstr>Метод магнетрона</vt:lpstr>
      <vt:lpstr>Метод магнетрона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Измерение удельного заряда электрона</dc:title>
  <dc:creator>Артемий Белостоцкий</dc:creator>
  <cp:lastModifiedBy>Артемий Белостоцкий</cp:lastModifiedBy>
  <cp:revision>21</cp:revision>
  <dcterms:created xsi:type="dcterms:W3CDTF">2021-12-23T17:26:56Z</dcterms:created>
  <dcterms:modified xsi:type="dcterms:W3CDTF">2022-05-29T08:56:30Z</dcterms:modified>
</cp:coreProperties>
</file>